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6" r:id="rId29"/>
    <p:sldId id="287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104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67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06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3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98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7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98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13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7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26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90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1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5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80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93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D5B1-A055-4721-B38C-4D2324C10F7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B20E0D-FD73-40A2-A35D-06263354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88640"/>
            <a:ext cx="6912767" cy="1008112"/>
          </a:xfrm>
        </p:spPr>
        <p:txBody>
          <a:bodyPr/>
          <a:lstStyle/>
          <a:p>
            <a:r>
              <a:rPr lang="ru-RU" dirty="0" smtClean="0"/>
              <a:t>         КОЦОЙТЫ  АРСЕН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2" y="1340768"/>
            <a:ext cx="6912768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732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18785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ЦДУГЪАТЫ ФАТКА – АРСЕНЫ ХО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7421" b="14256"/>
          <a:stretch/>
        </p:blipFill>
        <p:spPr>
          <a:xfrm>
            <a:off x="1945201" y="1340768"/>
            <a:ext cx="5507119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881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16632"/>
            <a:ext cx="6914729" cy="1296144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МБАЛТЫ НАЛЕВК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– АРСЕНЫ ХО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61" r="6716" b="12234"/>
          <a:stretch/>
        </p:blipFill>
        <p:spPr>
          <a:xfrm>
            <a:off x="1403648" y="1412776"/>
            <a:ext cx="6768752" cy="5256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3168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644352"/>
          </a:xfrm>
        </p:spPr>
        <p:txBody>
          <a:bodyPr>
            <a:normAutofit/>
          </a:bodyPr>
          <a:lstStyle/>
          <a:p>
            <a:r>
              <a:rPr lang="ru-RU" dirty="0" smtClean="0"/>
              <a:t>КОЦОЙТЫ МАЛС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Г – АРСЕНЫ 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ФСЫМ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3045" b="18068"/>
          <a:stretch/>
        </p:blipFill>
        <p:spPr>
          <a:xfrm>
            <a:off x="1691680" y="1700808"/>
            <a:ext cx="5904656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7232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АРСЕН – 1900 АЗТЫ.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15854" b="10893"/>
          <a:stretch/>
        </p:blipFill>
        <p:spPr>
          <a:xfrm>
            <a:off x="1945201" y="1340768"/>
            <a:ext cx="5867159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4445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274768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«ДАДОЛТЫ 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Т» - БИГАНОН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6138" r="5195" b="3962"/>
          <a:stretch/>
        </p:blipFill>
        <p:spPr>
          <a:xfrm>
            <a:off x="1475656" y="969664"/>
            <a:ext cx="6696744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45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7344816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2422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7418784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АРСЕНЫ КАРИКАТУР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«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ЧЫЗДЖЫ ФЫД»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6154" b="7936"/>
          <a:stretch/>
        </p:blipFill>
        <p:spPr>
          <a:xfrm>
            <a:off x="755576" y="1484784"/>
            <a:ext cx="7920880" cy="504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253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634807" cy="524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7" y="116632"/>
            <a:ext cx="7490793" cy="1368152"/>
          </a:xfrm>
        </p:spPr>
        <p:txBody>
          <a:bodyPr/>
          <a:lstStyle/>
          <a:p>
            <a:r>
              <a:rPr lang="ru-RU" dirty="0" smtClean="0"/>
              <a:t>ДЫУУ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АЗЫ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СТ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Й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ИР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Д ФЫСТ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УЫДЗ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297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572344"/>
          </a:xfrm>
        </p:spPr>
        <p:txBody>
          <a:bodyPr>
            <a:normAutofit/>
          </a:bodyPr>
          <a:lstStyle/>
          <a:p>
            <a:r>
              <a:rPr lang="ru-RU" dirty="0" smtClean="0"/>
              <a:t>ЦЫХУЫЗАН УЫДИ ЧЫЗГ ЙА РАКУЫРДЫ БОН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1351" b="11084"/>
          <a:stretch/>
        </p:blipFill>
        <p:spPr>
          <a:xfrm>
            <a:off x="2123728" y="1700808"/>
            <a:ext cx="5904656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736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260648"/>
            <a:ext cx="7058744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ЦЫХУЫЗ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Н УЫДИ Й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ЧЫНДЗЫ Ц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УЫНЫ БОН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" r="44117" b="23632"/>
          <a:stretch/>
        </p:blipFill>
        <p:spPr>
          <a:xfrm>
            <a:off x="1043609" y="1484785"/>
            <a:ext cx="6696744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558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КОЦОЙТЫ АРСЕН 1930 </a:t>
            </a:r>
            <a:r>
              <a:rPr lang="ru-RU" dirty="0" err="1" smtClean="0"/>
              <a:t>азты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274768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0832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7418784" cy="1788368"/>
          </a:xfrm>
        </p:spPr>
        <p:txBody>
          <a:bodyPr>
            <a:normAutofit/>
          </a:bodyPr>
          <a:lstStyle/>
          <a:p>
            <a:r>
              <a:rPr lang="ru-RU" dirty="0" smtClean="0"/>
              <a:t>МАЛХАЗ ХИСТМ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Ц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УЫ. МАЛХАЗ ХИСТ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Й РАЦЫДИ.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7"/>
          <a:stretch/>
        </p:blipFill>
        <p:spPr>
          <a:xfrm>
            <a:off x="899592" y="1412776"/>
            <a:ext cx="741682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16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60648"/>
            <a:ext cx="7130752" cy="1644352"/>
          </a:xfrm>
        </p:spPr>
        <p:txBody>
          <a:bodyPr>
            <a:normAutofit/>
          </a:bodyPr>
          <a:lstStyle/>
          <a:p>
            <a:r>
              <a:rPr lang="ru-RU" dirty="0" smtClean="0"/>
              <a:t>КЪУТ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РДЖЫНЫ УСТЫТ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/>
              <a:t>САБАТИЗ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РЫ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Ц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УЫНЦ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0"/>
          <a:stretch/>
        </p:blipFill>
        <p:spPr>
          <a:xfrm>
            <a:off x="1115616" y="1556792"/>
            <a:ext cx="7418785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5774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46777" cy="164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КЪУТ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РДЖЫНЫ УСТЫТ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САБАТИЗ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Р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Й РАЗД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ХТЫСТЫ.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510" b="18067"/>
          <a:stretch/>
        </p:blipFill>
        <p:spPr>
          <a:xfrm>
            <a:off x="899591" y="1412776"/>
            <a:ext cx="7634809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00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32656"/>
            <a:ext cx="741878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ХЪУЫДАЙНАТ 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ТОТЫРАДЗ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268760"/>
            <a:ext cx="7418783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248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60648"/>
            <a:ext cx="7130752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НОГ ЧЫНДЗ КЪУЫСТИЛИМ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96752"/>
            <a:ext cx="7346777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847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346776" cy="164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-АФИЦЕР КУЫ Н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УА,К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Н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СТУДЕНТ,У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Д </a:t>
            </a:r>
            <a:r>
              <a:rPr lang="ru-RU" dirty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З МОЙ Н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К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НЫН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b="470"/>
          <a:stretch/>
        </p:blipFill>
        <p:spPr>
          <a:xfrm>
            <a:off x="827584" y="1412776"/>
            <a:ext cx="7920879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37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346776" cy="1008112"/>
          </a:xfrm>
        </p:spPr>
        <p:txBody>
          <a:bodyPr/>
          <a:lstStyle/>
          <a:p>
            <a:r>
              <a:rPr lang="ru-RU" dirty="0" smtClean="0"/>
              <a:t>ТЕМБОЛ 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М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 САУКУЫДЗ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3"/>
          <a:stretch/>
        </p:blipFill>
        <p:spPr>
          <a:xfrm>
            <a:off x="1187625" y="908720"/>
            <a:ext cx="6336702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5270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274768" cy="1716360"/>
          </a:xfrm>
        </p:spPr>
        <p:txBody>
          <a:bodyPr>
            <a:normAutofit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понимайт</a:t>
            </a:r>
            <a:r>
              <a:rPr lang="ru-RU" dirty="0" smtClean="0"/>
              <a:t>… Моя </a:t>
            </a:r>
            <a:r>
              <a:rPr lang="ru-RU" dirty="0" err="1" smtClean="0"/>
              <a:t>чалавик</a:t>
            </a:r>
            <a:r>
              <a:rPr lang="ru-RU" dirty="0" smtClean="0"/>
              <a:t> </a:t>
            </a:r>
            <a:r>
              <a:rPr lang="ru-RU" dirty="0" err="1" smtClean="0"/>
              <a:t>ученай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/>
          <a:stretch/>
        </p:blipFill>
        <p:spPr>
          <a:xfrm>
            <a:off x="1475656" y="1556792"/>
            <a:ext cx="6768751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2917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УАРЗИАТЫ ВИЛЕН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3600"/>
            <a:ext cx="4680520" cy="4319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954017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4110"/>
            <a:ext cx="7778824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В.Г. ПЕРОВ «ЧАЕПИТИЕ В МЫТИЩАХ»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527" r="15214" b="8470"/>
          <a:stretch/>
        </p:blipFill>
        <p:spPr>
          <a:xfrm>
            <a:off x="1619672" y="1844824"/>
            <a:ext cx="61206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1632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848871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9513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Арсен </a:t>
            </a:r>
            <a:r>
              <a:rPr lang="ru-RU" sz="3200" dirty="0" err="1" smtClean="0"/>
              <a:t>тынг</a:t>
            </a:r>
            <a:r>
              <a:rPr lang="ru-RU" sz="3200" dirty="0" smtClean="0"/>
              <a:t> </a:t>
            </a:r>
            <a:r>
              <a:rPr lang="ru-RU" sz="3200" dirty="0" err="1" smtClean="0"/>
              <a:t>хорз</a:t>
            </a:r>
            <a:r>
              <a:rPr lang="ru-RU" sz="3200" dirty="0" smtClean="0"/>
              <a:t> </a:t>
            </a:r>
            <a:r>
              <a:rPr lang="ru-RU" sz="3200" dirty="0" err="1" smtClean="0"/>
              <a:t>зыдта</a:t>
            </a:r>
            <a:r>
              <a:rPr lang="ru-RU" sz="3200" dirty="0" smtClean="0"/>
              <a:t> </a:t>
            </a:r>
            <a:r>
              <a:rPr lang="ru-RU" sz="3200" dirty="0" err="1" smtClean="0"/>
              <a:t>ирон</a:t>
            </a:r>
            <a:r>
              <a:rPr lang="ru-RU" sz="3200" dirty="0" smtClean="0"/>
              <a:t> ад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мы </a:t>
            </a:r>
            <a:r>
              <a:rPr lang="ru-RU" sz="3200" dirty="0" err="1" smtClean="0"/>
              <a:t>цард</a:t>
            </a:r>
            <a:r>
              <a:rPr lang="ru-RU" sz="3200" dirty="0" smtClean="0"/>
              <a:t>, </a:t>
            </a:r>
            <a:r>
              <a:rPr lang="ru-RU" sz="3200" dirty="0" err="1" smtClean="0"/>
              <a:t>национ</a:t>
            </a:r>
            <a:r>
              <a:rPr lang="ru-RU" sz="3200" dirty="0" smtClean="0"/>
              <a:t> характеры </a:t>
            </a:r>
            <a:r>
              <a:rPr lang="ru-RU" sz="3200" dirty="0" err="1" smtClean="0"/>
              <a:t>миниуджыт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, й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р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ст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джы</a:t>
            </a:r>
            <a:r>
              <a:rPr lang="ru-RU" sz="3200" dirty="0" smtClean="0"/>
              <a:t> </a:t>
            </a:r>
            <a:r>
              <a:rPr lang="ru-RU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хс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надон</a:t>
            </a:r>
            <a:r>
              <a:rPr lang="ru-RU" sz="3200" dirty="0" smtClean="0"/>
              <a:t> </a:t>
            </a:r>
            <a:r>
              <a:rPr lang="ru-RU" sz="3200" dirty="0" err="1" smtClean="0"/>
              <a:t>ныхл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удтыт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.</a:t>
            </a:r>
            <a:r>
              <a:rPr lang="ru-RU" sz="3200" dirty="0" err="1">
                <a:latin typeface="Century Gothic" panose="020B0502020202020204" pitchFamily="34" charset="0"/>
              </a:rPr>
              <a:t>Æ</a:t>
            </a:r>
            <a:r>
              <a:rPr lang="ru-RU" sz="3200" dirty="0" err="1" smtClean="0"/>
              <a:t>вдыста</a:t>
            </a:r>
            <a:r>
              <a:rPr lang="ru-RU" sz="3200" dirty="0" smtClean="0"/>
              <a:t> </a:t>
            </a:r>
            <a:r>
              <a:rPr lang="ru-RU" sz="3200" dirty="0" err="1" smtClean="0"/>
              <a:t>хъ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ууон</a:t>
            </a:r>
            <a:r>
              <a:rPr lang="ru-RU" sz="3200" dirty="0" smtClean="0"/>
              <a:t> ад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мы </a:t>
            </a:r>
            <a:r>
              <a:rPr lang="ru-RU" sz="3200" dirty="0" err="1" smtClean="0"/>
              <a:t>социалон</a:t>
            </a:r>
            <a:r>
              <a:rPr lang="ru-RU" sz="3200" dirty="0" smtClean="0"/>
              <a:t> </a:t>
            </a:r>
            <a:r>
              <a:rPr lang="ru-RU" sz="3200" dirty="0" err="1" smtClean="0"/>
              <a:t>дихдзинад</a:t>
            </a:r>
            <a:r>
              <a:rPr lang="ru-RU" sz="3200" dirty="0" smtClean="0"/>
              <a:t>, 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</a:t>
            </a:r>
            <a:r>
              <a:rPr lang="ru-RU" sz="3200" dirty="0" err="1" smtClean="0"/>
              <a:t>ахастыт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, 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</a:t>
            </a:r>
            <a:r>
              <a:rPr lang="ru-RU" sz="3200" dirty="0" err="1" smtClean="0"/>
              <a:t>цардыуаг</a:t>
            </a:r>
            <a:r>
              <a:rPr lang="ru-RU" sz="3200" dirty="0" smtClean="0"/>
              <a:t>. Ныв </a:t>
            </a:r>
            <a:r>
              <a:rPr lang="ru-RU" sz="3200" dirty="0" err="1" smtClean="0"/>
              <a:t>кодта</a:t>
            </a:r>
            <a:r>
              <a:rPr lang="ru-RU" sz="3200" dirty="0" smtClean="0"/>
              <a:t>, ад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ймаджы</a:t>
            </a:r>
            <a:r>
              <a:rPr lang="ru-RU" sz="3200" dirty="0" smtClean="0"/>
              <a:t> </a:t>
            </a:r>
            <a:r>
              <a:rPr lang="ru-RU" sz="3200" dirty="0" err="1" smtClean="0"/>
              <a:t>идеалта</a:t>
            </a:r>
            <a:r>
              <a:rPr lang="ru-RU" sz="3200" dirty="0" smtClean="0"/>
              <a:t>, й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</a:t>
            </a:r>
            <a:r>
              <a:rPr lang="ru-RU" sz="3200" dirty="0" err="1" smtClean="0"/>
              <a:t>хуызд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р ф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нди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гт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к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м 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фтысты</a:t>
            </a:r>
            <a:r>
              <a:rPr lang="ru-RU" sz="3200" dirty="0" smtClean="0"/>
              <a:t> </a:t>
            </a:r>
            <a:r>
              <a:rPr lang="ru-RU" sz="3200" dirty="0" err="1" smtClean="0"/>
              <a:t>уыцы</a:t>
            </a:r>
            <a:r>
              <a:rPr lang="ru-RU" sz="3200" dirty="0" smtClean="0"/>
              <a:t> </a:t>
            </a:r>
            <a:r>
              <a:rPr lang="ru-RU" sz="3200" dirty="0" err="1" smtClean="0"/>
              <a:t>уав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рт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, </a:t>
            </a:r>
            <a:r>
              <a:rPr lang="ru-RU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ргом</a:t>
            </a:r>
            <a:r>
              <a:rPr lang="ru-RU" sz="3200" dirty="0" smtClean="0"/>
              <a:t> </a:t>
            </a:r>
            <a:r>
              <a:rPr lang="ru-RU" sz="3200" dirty="0" err="1" smtClean="0"/>
              <a:t>кодта</a:t>
            </a:r>
            <a:r>
              <a:rPr lang="ru-RU" sz="3200" dirty="0" smtClean="0"/>
              <a:t> </a:t>
            </a:r>
            <a:r>
              <a:rPr lang="ru-RU" sz="3200" dirty="0" err="1" smtClean="0"/>
              <a:t>аххосджынты</a:t>
            </a:r>
            <a:r>
              <a:rPr lang="ru-RU" sz="3200" dirty="0" smtClean="0"/>
              <a:t> </a:t>
            </a:r>
            <a:r>
              <a:rPr lang="ru-RU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м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 сын сатир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йы</a:t>
            </a:r>
            <a:r>
              <a:rPr lang="ru-RU" sz="3200" dirty="0" smtClean="0"/>
              <a:t> </a:t>
            </a:r>
            <a:r>
              <a:rPr lang="ru-RU" sz="3200" dirty="0" err="1" smtClean="0"/>
              <a:t>мадз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лтт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smtClean="0"/>
              <a:t>й </a:t>
            </a:r>
            <a:r>
              <a:rPr lang="ru-RU" sz="3200" dirty="0" err="1" smtClean="0"/>
              <a:t>хаста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карз</a:t>
            </a:r>
            <a:r>
              <a:rPr lang="ru-RU" sz="3200" dirty="0" smtClean="0"/>
              <a:t> т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æ</a:t>
            </a:r>
            <a:r>
              <a:rPr lang="ru-RU" sz="3200" dirty="0" err="1" smtClean="0"/>
              <a:t>рхон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51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332656"/>
            <a:ext cx="684272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ДЖЫККАЙТЫ ШАМИЛ АРСЕНЫ ТЫХХ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Й: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93524"/>
            <a:ext cx="7705837" cy="488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2415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63284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0444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r="953" b="10959"/>
          <a:stretch/>
        </p:blipFill>
        <p:spPr>
          <a:xfrm>
            <a:off x="683568" y="620688"/>
            <a:ext cx="784887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4333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ДЖЫЗ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Л,АРСЕНЫ РАЙГУЫР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Н ХЪ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У.1973 АЗ.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15677"/>
          <a:stretch/>
        </p:blipFill>
        <p:spPr>
          <a:xfrm>
            <a:off x="899592" y="1484784"/>
            <a:ext cx="7848872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2178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7274768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КОЦОЙТЫ АРСЕН К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М АХУЫР КОДТА,УЫЦЫ СКЪОЛА ДЖЫЗ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/>
              <a:t>ЛЫ,1973 АЗ.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15678"/>
          <a:stretch/>
        </p:blipFill>
        <p:spPr>
          <a:xfrm>
            <a:off x="683569" y="2132855"/>
            <a:ext cx="7920880" cy="4536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4944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4110"/>
            <a:ext cx="7776864" cy="17247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   ÆРЫДОНЫ ДИНЫ СЕМИНАР. АМ АХУЫР КОДТА АРСЕН ДЖЫЗ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>
                <a:latin typeface="Century Gothic" panose="020B0502020202020204" pitchFamily="34" charset="0"/>
              </a:rPr>
              <a:t>ЛЫ СКЪОЛА КАСТ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>
                <a:latin typeface="Century Gothic" panose="020B0502020202020204" pitchFamily="34" charset="0"/>
              </a:rPr>
              <a:t>УЫНЫ Ф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>
                <a:latin typeface="Century Gothic" panose="020B0502020202020204" pitchFamily="34" charset="0"/>
              </a:rPr>
              <a:t>СТ</a:t>
            </a:r>
            <a:r>
              <a:rPr lang="en-US" dirty="0" smtClean="0">
                <a:latin typeface="Century Gothic" panose="020B0502020202020204" pitchFamily="34" charset="0"/>
              </a:rPr>
              <a:t>Æ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60301"/>
            <a:ext cx="7490792" cy="3921027"/>
          </a:xfrm>
        </p:spPr>
      </p:pic>
    </p:spTree>
    <p:extLst>
      <p:ext uri="{BB962C8B-B14F-4D97-AF65-F5344CB8AC3E}">
        <p14:creationId xmlns:p14="http://schemas.microsoft.com/office/powerpoint/2010/main" val="407433699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327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Verdana</vt:lpstr>
      <vt:lpstr>Wingdings 3</vt:lpstr>
      <vt:lpstr>Легкий дым</vt:lpstr>
      <vt:lpstr>         КОЦОЙТЫ  АРСЕН</vt:lpstr>
      <vt:lpstr>КОЦОЙТЫ АРСЕН 1930 азты.</vt:lpstr>
      <vt:lpstr>Презентация PowerPoint</vt:lpstr>
      <vt:lpstr>ДЖЫККАЙТЫ ШАМИЛ АРСЕНЫ ТЫХХÆЙ:</vt:lpstr>
      <vt:lpstr>Презентация PowerPoint</vt:lpstr>
      <vt:lpstr>Презентация PowerPoint</vt:lpstr>
      <vt:lpstr>ДЖЫЗÆЛ,АРСЕНЫ РАЙГУЫРÆН ХЪÆУ.1973 АЗ.</vt:lpstr>
      <vt:lpstr>КОЦОЙТЫ АРСЕН КÆМ АХУЫР КОДТА,УЫЦЫ СКЪОЛА ДЖЫЗÆЛЫ,1973 АЗ.</vt:lpstr>
      <vt:lpstr>   ÆРЫДОНЫ ДИНЫ СЕМИНАР. АМ АХУЫР КОДТА АРСЕН ДЖЫЗÆЛЫ СКЪОЛА КАСТ ФÆУЫНЫ ФÆСТÆ.</vt:lpstr>
      <vt:lpstr>ЦДУГЪАТЫ ФАТКА – АРСЕНЫ ХО</vt:lpstr>
      <vt:lpstr>ÆМБАЛТЫ НАЛЕВКÆ – АРСЕНЫ ХО</vt:lpstr>
      <vt:lpstr>КОЦОЙТЫ МАЛСÆГ – АРСЕНЫ ÆФСЫМÆР</vt:lpstr>
      <vt:lpstr>АРСЕН – 1900 АЗТЫ.</vt:lpstr>
      <vt:lpstr>«ДАДОЛТЫ МÆТ» - БИГАНОН</vt:lpstr>
      <vt:lpstr>Презентация PowerPoint</vt:lpstr>
      <vt:lpstr>АРСЕНЫ КАРИКАТУРÆ «ÆРТÆ ЧЫЗДЖЫ ФЫД»</vt:lpstr>
      <vt:lpstr>ДЫУУÆ -ÆРТÆ АЗЫ ФÆСТÆ ЙÆ ИРÆД ФЫСТ ФÆУЫДЗÆН.</vt:lpstr>
      <vt:lpstr>ЦЫХУЫЗАН УЫДИ ЧЫЗГ ЙА РАКУЫРДЫ БОН</vt:lpstr>
      <vt:lpstr>ЦЫХУЫЗÆН УЫДИ ЙÆ ЧЫНДЗЫ ЦÆУЫНЫ БОН</vt:lpstr>
      <vt:lpstr>МАЛХАЗ ХИСТМÆ ФÆЦÆУЫ. МАЛХАЗ ХИСТÆЙ РАЦЫДИ.</vt:lpstr>
      <vt:lpstr>КЪУТÆРДЖЫНЫ УСТЫТÆ САБАТИЗÆРЫ ФÆЦÆУЫНЦ</vt:lpstr>
      <vt:lpstr>КЪУТÆРДЖЫНЫ УСТЫТÆ САБАТИЗÆРÆЙ РАЗДÆХТЫСТЫ.</vt:lpstr>
      <vt:lpstr>ХЪУЫДАЙНАТ ÆМÆ ТОТЫРАДЗ</vt:lpstr>
      <vt:lpstr>НОГ ЧЫНДЗ КЪУЫСТИЛИМÆ</vt:lpstr>
      <vt:lpstr>-АФИЦЕР КУЫ НÆ УА,КÆНÆ СТУДЕНТ,УÆД ÆЗ МОЙ НÆ КÆНЫН</vt:lpstr>
      <vt:lpstr>ТЕМБОЛ ÆМÆ САУКУЫДЗ</vt:lpstr>
      <vt:lpstr>Не понимайт… Моя чалавик ученай…</vt:lpstr>
      <vt:lpstr>         УАРЗИАТЫ ВИЛЕН</vt:lpstr>
      <vt:lpstr>   В.Г. ПЕРОВ «ЧАЕПИТИЕ В МЫТИЩАХ»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БОРА</dc:creator>
  <cp:lastModifiedBy>BUNKER</cp:lastModifiedBy>
  <cp:revision>18</cp:revision>
  <dcterms:created xsi:type="dcterms:W3CDTF">2012-06-13T19:21:24Z</dcterms:created>
  <dcterms:modified xsi:type="dcterms:W3CDTF">2016-01-07T18:54:51Z</dcterms:modified>
</cp:coreProperties>
</file>